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29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76A421-14CA-4B4A-AA55-BC758C153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28600"/>
            <a:ext cx="7315200" cy="960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1789CA-06B1-6741-802C-36D2B06E2792}"/>
              </a:ext>
            </a:extLst>
          </p:cNvPr>
          <p:cNvSpPr txBox="1"/>
          <p:nvPr userDrawn="1"/>
        </p:nvSpPr>
        <p:spPr>
          <a:xfrm>
            <a:off x="140187" y="9794754"/>
            <a:ext cx="1863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Optum, Inc. All rights reserved. 332941</a:t>
            </a:r>
          </a:p>
        </p:txBody>
      </p:sp>
    </p:spTree>
    <p:extLst>
      <p:ext uri="{BB962C8B-B14F-4D97-AF65-F5344CB8AC3E}">
        <p14:creationId xmlns:p14="http://schemas.microsoft.com/office/powerpoint/2010/main" val="309061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1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76A421-14CA-4B4A-AA55-BC758C153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0" y="228600"/>
            <a:ext cx="7315200" cy="960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8533B-5E21-6040-949C-0972C59646B3}"/>
              </a:ext>
            </a:extLst>
          </p:cNvPr>
          <p:cNvSpPr txBox="1"/>
          <p:nvPr userDrawn="1"/>
        </p:nvSpPr>
        <p:spPr>
          <a:xfrm>
            <a:off x="140187" y="9794754"/>
            <a:ext cx="1863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Optum, Inc. All rights reserved. 332941</a:t>
            </a:r>
          </a:p>
        </p:txBody>
      </p:sp>
    </p:spTree>
    <p:extLst>
      <p:ext uri="{BB962C8B-B14F-4D97-AF65-F5344CB8AC3E}">
        <p14:creationId xmlns:p14="http://schemas.microsoft.com/office/powerpoint/2010/main" val="103110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76A421-14CA-4B4A-AA55-BC758C153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0" y="228600"/>
            <a:ext cx="7315200" cy="960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01019A-2E4E-554E-A4CD-FF9ECDC6B93D}"/>
              </a:ext>
            </a:extLst>
          </p:cNvPr>
          <p:cNvSpPr txBox="1"/>
          <p:nvPr userDrawn="1"/>
        </p:nvSpPr>
        <p:spPr>
          <a:xfrm>
            <a:off x="140187" y="9794754"/>
            <a:ext cx="1863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Optum, Inc. All rights reserved. 332941</a:t>
            </a:r>
          </a:p>
        </p:txBody>
      </p:sp>
    </p:spTree>
    <p:extLst>
      <p:ext uri="{BB962C8B-B14F-4D97-AF65-F5344CB8AC3E}">
        <p14:creationId xmlns:p14="http://schemas.microsoft.com/office/powerpoint/2010/main" val="197000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76A421-14CA-4B4A-AA55-BC758C153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0" y="228600"/>
            <a:ext cx="7315200" cy="960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E65401-ACE7-C04D-BE51-F0F3F1531C9B}"/>
              </a:ext>
            </a:extLst>
          </p:cNvPr>
          <p:cNvSpPr txBox="1"/>
          <p:nvPr userDrawn="1"/>
        </p:nvSpPr>
        <p:spPr>
          <a:xfrm>
            <a:off x="140187" y="9794754"/>
            <a:ext cx="1863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Optum, Inc. All rights reserved. 332941</a:t>
            </a:r>
          </a:p>
        </p:txBody>
      </p:sp>
    </p:spTree>
    <p:extLst>
      <p:ext uri="{BB962C8B-B14F-4D97-AF65-F5344CB8AC3E}">
        <p14:creationId xmlns:p14="http://schemas.microsoft.com/office/powerpoint/2010/main" val="36340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54B3C8F9-9969-6046-9917-47B21B838A6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ACDDBA44-5731-EB41-B362-2BB5291A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7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12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8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7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7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Rector, Meghan K</cp:lastModifiedBy>
  <cp:revision>2</cp:revision>
  <dcterms:created xsi:type="dcterms:W3CDTF">2021-06-11T19:50:06Z</dcterms:created>
  <dcterms:modified xsi:type="dcterms:W3CDTF">2021-06-12T01:43:59Z</dcterms:modified>
</cp:coreProperties>
</file>